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6CF"/>
    <a:srgbClr val="CF007F"/>
    <a:srgbClr val="007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97DF08-723A-46F8-B0DF-BF0F6DEB880E}" v="14" dt="2026-04-02T12:56:37.8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908" y="3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 DUMONTE - Graie" userId="c589991a-8cd0-4869-91ec-b2bcb736e0f3" providerId="ADAL" clId="{4E166E76-44C6-4EE6-9C10-3A878DD0F020}"/>
    <pc:docChg chg="undo custSel addSld delSld modSld addMainMaster delMainMaster modMainMaster">
      <pc:chgData name="Laure DUMONTE - Graie" userId="c589991a-8cd0-4869-91ec-b2bcb736e0f3" providerId="ADAL" clId="{4E166E76-44C6-4EE6-9C10-3A878DD0F020}" dt="2026-04-02T12:57:57.461" v="58" actId="20577"/>
      <pc:docMkLst>
        <pc:docMk/>
      </pc:docMkLst>
      <pc:sldChg chg="addSp delSp modSp mod chgLayout">
        <pc:chgData name="Laure DUMONTE - Graie" userId="c589991a-8cd0-4869-91ec-b2bcb736e0f3" providerId="ADAL" clId="{4E166E76-44C6-4EE6-9C10-3A878DD0F020}" dt="2026-04-02T12:57:57.461" v="58" actId="20577"/>
        <pc:sldMkLst>
          <pc:docMk/>
          <pc:sldMk cId="3119955844" sldId="256"/>
        </pc:sldMkLst>
        <pc:spChg chg="mod ord">
          <ac:chgData name="Laure DUMONTE - Graie" userId="c589991a-8cd0-4869-91ec-b2bcb736e0f3" providerId="ADAL" clId="{4E166E76-44C6-4EE6-9C10-3A878DD0F020}" dt="2026-04-02T12:57:57.461" v="58" actId="20577"/>
          <ac:spMkLst>
            <pc:docMk/>
            <pc:sldMk cId="3119955844" sldId="256"/>
            <ac:spMk id="2" creationId="{6AAE4A33-21F1-4633-80F0-49A21070A795}"/>
          </ac:spMkLst>
        </pc:spChg>
        <pc:spChg chg="mod ord">
          <ac:chgData name="Laure DUMONTE - Graie" userId="c589991a-8cd0-4869-91ec-b2bcb736e0f3" providerId="ADAL" clId="{4E166E76-44C6-4EE6-9C10-3A878DD0F020}" dt="2026-04-02T12:54:49.533" v="44" actId="6264"/>
          <ac:spMkLst>
            <pc:docMk/>
            <pc:sldMk cId="3119955844" sldId="256"/>
            <ac:spMk id="3" creationId="{9D0DF517-94CA-4679-9848-39315AE307A9}"/>
          </ac:spMkLst>
        </pc:spChg>
        <pc:spChg chg="add del mod">
          <ac:chgData name="Laure DUMONTE - Graie" userId="c589991a-8cd0-4869-91ec-b2bcb736e0f3" providerId="ADAL" clId="{4E166E76-44C6-4EE6-9C10-3A878DD0F020}" dt="2026-04-02T12:54:49.533" v="44" actId="6264"/>
          <ac:spMkLst>
            <pc:docMk/>
            <pc:sldMk cId="3119955844" sldId="256"/>
            <ac:spMk id="4" creationId="{90465D9A-776F-D16F-41CB-EF0B74EF3EA2}"/>
          </ac:spMkLst>
        </pc:spChg>
        <pc:spChg chg="add del mod">
          <ac:chgData name="Laure DUMONTE - Graie" userId="c589991a-8cd0-4869-91ec-b2bcb736e0f3" providerId="ADAL" clId="{4E166E76-44C6-4EE6-9C10-3A878DD0F020}" dt="2026-04-02T12:54:49.533" v="44" actId="6264"/>
          <ac:spMkLst>
            <pc:docMk/>
            <pc:sldMk cId="3119955844" sldId="256"/>
            <ac:spMk id="5" creationId="{6D287930-B1C3-D001-9699-894DDEECE9B5}"/>
          </ac:spMkLst>
        </pc:spChg>
      </pc:sldChg>
      <pc:sldChg chg="modSp mod">
        <pc:chgData name="Laure DUMONTE - Graie" userId="c589991a-8cd0-4869-91ec-b2bcb736e0f3" providerId="ADAL" clId="{4E166E76-44C6-4EE6-9C10-3A878DD0F020}" dt="2026-04-02T12:57:26.258" v="51" actId="14100"/>
        <pc:sldMkLst>
          <pc:docMk/>
          <pc:sldMk cId="137408858" sldId="257"/>
        </pc:sldMkLst>
        <pc:spChg chg="mod">
          <ac:chgData name="Laure DUMONTE - Graie" userId="c589991a-8cd0-4869-91ec-b2bcb736e0f3" providerId="ADAL" clId="{4E166E76-44C6-4EE6-9C10-3A878DD0F020}" dt="2026-04-02T12:57:26.258" v="51" actId="14100"/>
          <ac:spMkLst>
            <pc:docMk/>
            <pc:sldMk cId="137408858" sldId="257"/>
            <ac:spMk id="2" creationId="{0A6175A7-CA76-47E1-89A0-BEEE3664EB09}"/>
          </ac:spMkLst>
        </pc:spChg>
      </pc:sldChg>
      <pc:sldChg chg="new del">
        <pc:chgData name="Laure DUMONTE - Graie" userId="c589991a-8cd0-4869-91ec-b2bcb736e0f3" providerId="ADAL" clId="{4E166E76-44C6-4EE6-9C10-3A878DD0F020}" dt="2026-04-02T12:53:28.700" v="36" actId="2696"/>
        <pc:sldMkLst>
          <pc:docMk/>
          <pc:sldMk cId="689860136" sldId="258"/>
        </pc:sldMkLst>
      </pc:sldChg>
      <pc:sldMasterChg chg="addSp delSp modSp mod modSldLayout">
        <pc:chgData name="Laure DUMONTE - Graie" userId="c589991a-8cd0-4869-91ec-b2bcb736e0f3" providerId="ADAL" clId="{4E166E76-44C6-4EE6-9C10-3A878DD0F020}" dt="2026-04-02T12:56:37.876" v="49"/>
        <pc:sldMasterMkLst>
          <pc:docMk/>
          <pc:sldMasterMk cId="4287309629" sldId="2147483648"/>
        </pc:sldMasterMkLst>
        <pc:picChg chg="add del mod">
          <ac:chgData name="Laure DUMONTE - Graie" userId="c589991a-8cd0-4869-91ec-b2bcb736e0f3" providerId="ADAL" clId="{4E166E76-44C6-4EE6-9C10-3A878DD0F020}" dt="2026-04-02T12:40:29.775" v="9" actId="478"/>
          <ac:picMkLst>
            <pc:docMk/>
            <pc:sldMasterMk cId="4287309629" sldId="2147483648"/>
            <ac:picMk id="7" creationId="{75DCC443-316A-1E9E-9265-434CDDCF0B7C}"/>
          </ac:picMkLst>
        </pc:picChg>
        <pc:picChg chg="del">
          <ac:chgData name="Laure DUMONTE - Graie" userId="c589991a-8cd0-4869-91ec-b2bcb736e0f3" providerId="ADAL" clId="{4E166E76-44C6-4EE6-9C10-3A878DD0F020}" dt="2026-04-02T12:39:42.440" v="1" actId="478"/>
          <ac:picMkLst>
            <pc:docMk/>
            <pc:sldMasterMk cId="4287309629" sldId="2147483648"/>
            <ac:picMk id="8" creationId="{8AC96945-2BAE-48CA-B1F8-8423382455F2}"/>
          </ac:picMkLst>
        </pc:picChg>
        <pc:picChg chg="add del mod">
          <ac:chgData name="Laure DUMONTE - Graie" userId="c589991a-8cd0-4869-91ec-b2bcb736e0f3" providerId="ADAL" clId="{4E166E76-44C6-4EE6-9C10-3A878DD0F020}" dt="2026-04-02T12:49:45.795" v="14" actId="478"/>
          <ac:picMkLst>
            <pc:docMk/>
            <pc:sldMasterMk cId="4287309629" sldId="2147483648"/>
            <ac:picMk id="10" creationId="{C1FA9B40-9672-0B10-1F96-7E895B1654F3}"/>
          </ac:picMkLst>
        </pc:picChg>
        <pc:picChg chg="add del">
          <ac:chgData name="Laure DUMONTE - Graie" userId="c589991a-8cd0-4869-91ec-b2bcb736e0f3" providerId="ADAL" clId="{4E166E76-44C6-4EE6-9C10-3A878DD0F020}" dt="2026-04-02T12:40:06.328" v="6" actId="478"/>
          <ac:picMkLst>
            <pc:docMk/>
            <pc:sldMasterMk cId="4287309629" sldId="2147483648"/>
            <ac:picMk id="12" creationId="{AE2041BA-5192-480A-8AE5-6523C380C81F}"/>
          </ac:picMkLst>
        </pc:picChg>
        <pc:picChg chg="add mod">
          <ac:chgData name="Laure DUMONTE - Graie" userId="c589991a-8cd0-4869-91ec-b2bcb736e0f3" providerId="ADAL" clId="{4E166E76-44C6-4EE6-9C10-3A878DD0F020}" dt="2026-04-02T12:50:22.864" v="19" actId="1076"/>
          <ac:picMkLst>
            <pc:docMk/>
            <pc:sldMasterMk cId="4287309629" sldId="2147483648"/>
            <ac:picMk id="13" creationId="{69C3B671-DE2D-1353-0C01-841D2A058B5F}"/>
          </ac:picMkLst>
        </pc:picChg>
        <pc:picChg chg="add del mod">
          <ac:chgData name="Laure DUMONTE - Graie" userId="c589991a-8cd0-4869-91ec-b2bcb736e0f3" providerId="ADAL" clId="{4E166E76-44C6-4EE6-9C10-3A878DD0F020}" dt="2026-04-02T12:51:45.936" v="23" actId="21"/>
          <ac:picMkLst>
            <pc:docMk/>
            <pc:sldMasterMk cId="4287309629" sldId="2147483648"/>
            <ac:picMk id="15" creationId="{E31B57E3-0231-CFE3-EAD5-1DCD05F993CD}"/>
          </ac:picMkLst>
        </pc:picChg>
        <pc:picChg chg="add del mod">
          <ac:chgData name="Laure DUMONTE - Graie" userId="c589991a-8cd0-4869-91ec-b2bcb736e0f3" providerId="ADAL" clId="{4E166E76-44C6-4EE6-9C10-3A878DD0F020}" dt="2026-04-02T12:56:35.352" v="48" actId="478"/>
          <ac:picMkLst>
            <pc:docMk/>
            <pc:sldMasterMk cId="4287309629" sldId="2147483648"/>
            <ac:picMk id="16" creationId="{FD27C6F4-3FB8-0D0E-BAEF-69176E44E3AE}"/>
          </ac:picMkLst>
        </pc:picChg>
        <pc:sldLayoutChg chg="addSp delSp modSp mod">
          <pc:chgData name="Laure DUMONTE - Graie" userId="c589991a-8cd0-4869-91ec-b2bcb736e0f3" providerId="ADAL" clId="{4E166E76-44C6-4EE6-9C10-3A878DD0F020}" dt="2026-04-02T12:56:37.876" v="49"/>
          <pc:sldLayoutMkLst>
            <pc:docMk/>
            <pc:sldMasterMk cId="4287309629" sldId="2147483648"/>
            <pc:sldLayoutMk cId="2282972430" sldId="2147483649"/>
          </pc:sldLayoutMkLst>
          <pc:spChg chg="del">
            <ac:chgData name="Laure DUMONTE - Graie" userId="c589991a-8cd0-4869-91ec-b2bcb736e0f3" providerId="ADAL" clId="{4E166E76-44C6-4EE6-9C10-3A878DD0F020}" dt="2026-04-02T12:39:53.039" v="4" actId="478"/>
            <ac:spMkLst>
              <pc:docMk/>
              <pc:sldMasterMk cId="4287309629" sldId="2147483648"/>
              <pc:sldLayoutMk cId="2282972430" sldId="2147483649"/>
              <ac:spMk id="10" creationId="{3794312C-9E07-4E23-A056-92AC14D609BF}"/>
            </ac:spMkLst>
          </pc:spChg>
          <pc:spChg chg="del">
            <ac:chgData name="Laure DUMONTE - Graie" userId="c589991a-8cd0-4869-91ec-b2bcb736e0f3" providerId="ADAL" clId="{4E166E76-44C6-4EE6-9C10-3A878DD0F020}" dt="2026-04-02T12:39:51.623" v="3" actId="478"/>
            <ac:spMkLst>
              <pc:docMk/>
              <pc:sldMasterMk cId="4287309629" sldId="2147483648"/>
              <pc:sldLayoutMk cId="2282972430" sldId="2147483649"/>
              <ac:spMk id="12" creationId="{E04A81B5-D1F1-4DE7-917C-7CBC22B21C8A}"/>
            </ac:spMkLst>
          </pc:spChg>
          <pc:picChg chg="add mod">
            <ac:chgData name="Laure DUMONTE - Graie" userId="c589991a-8cd0-4869-91ec-b2bcb736e0f3" providerId="ADAL" clId="{4E166E76-44C6-4EE6-9C10-3A878DD0F020}" dt="2026-04-02T12:56:37.876" v="49"/>
            <ac:picMkLst>
              <pc:docMk/>
              <pc:sldMasterMk cId="4287309629" sldId="2147483648"/>
              <pc:sldLayoutMk cId="2282972430" sldId="2147483649"/>
              <ac:picMk id="7" creationId="{531830E7-514E-D3EE-D051-5D95E24F6747}"/>
            </ac:picMkLst>
          </pc:picChg>
          <pc:picChg chg="del">
            <ac:chgData name="Laure DUMONTE - Graie" userId="c589991a-8cd0-4869-91ec-b2bcb736e0f3" providerId="ADAL" clId="{4E166E76-44C6-4EE6-9C10-3A878DD0F020}" dt="2026-04-02T12:39:29.524" v="0" actId="478"/>
            <ac:picMkLst>
              <pc:docMk/>
              <pc:sldMasterMk cId="4287309629" sldId="2147483648"/>
              <pc:sldLayoutMk cId="2282972430" sldId="2147483649"/>
              <ac:picMk id="9" creationId="{AE246A5B-52EA-400F-9B63-623E64951859}"/>
            </ac:picMkLst>
          </pc:picChg>
          <pc:picChg chg="del">
            <ac:chgData name="Laure DUMONTE - Graie" userId="c589991a-8cd0-4869-91ec-b2bcb736e0f3" providerId="ADAL" clId="{4E166E76-44C6-4EE6-9C10-3A878DD0F020}" dt="2026-04-02T12:39:49.992" v="2" actId="478"/>
            <ac:picMkLst>
              <pc:docMk/>
              <pc:sldMasterMk cId="4287309629" sldId="2147483648"/>
              <pc:sldLayoutMk cId="2282972430" sldId="2147483649"/>
              <ac:picMk id="11" creationId="{82173C7B-A076-4623-8000-B1CD262C95B2}"/>
            </ac:picMkLst>
          </pc:picChg>
        </pc:sldLayoutChg>
        <pc:sldLayoutChg chg="modSp mod">
          <pc:chgData name="Laure DUMONTE - Graie" userId="c589991a-8cd0-4869-91ec-b2bcb736e0f3" providerId="ADAL" clId="{4E166E76-44C6-4EE6-9C10-3A878DD0F020}" dt="2026-04-02T12:49:34.880" v="13" actId="14100"/>
          <pc:sldLayoutMkLst>
            <pc:docMk/>
            <pc:sldMasterMk cId="4287309629" sldId="2147483648"/>
            <pc:sldLayoutMk cId="883372081" sldId="2147483650"/>
          </pc:sldLayoutMkLst>
          <pc:spChg chg="mod">
            <ac:chgData name="Laure DUMONTE - Graie" userId="c589991a-8cd0-4869-91ec-b2bcb736e0f3" providerId="ADAL" clId="{4E166E76-44C6-4EE6-9C10-3A878DD0F020}" dt="2026-04-02T12:49:34.880" v="13" actId="14100"/>
            <ac:spMkLst>
              <pc:docMk/>
              <pc:sldMasterMk cId="4287309629" sldId="2147483648"/>
              <pc:sldLayoutMk cId="883372081" sldId="2147483650"/>
              <ac:spMk id="3" creationId="{A5F1C92C-F0EA-4BAD-9634-C4E17B2287DF}"/>
            </ac:spMkLst>
          </pc:spChg>
        </pc:sldLayoutChg>
      </pc:sldMasterChg>
      <pc:sldMasterChg chg="addSp delSp modSp new del mod addSldLayout">
        <pc:chgData name="Laure DUMONTE - Graie" userId="c589991a-8cd0-4869-91ec-b2bcb736e0f3" providerId="ADAL" clId="{4E166E76-44C6-4EE6-9C10-3A878DD0F020}" dt="2026-04-02T12:56:50.436" v="50" actId="2696"/>
        <pc:sldMasterMkLst>
          <pc:docMk/>
          <pc:sldMasterMk cId="1248131661" sldId="2147483658"/>
        </pc:sldMasterMkLst>
        <pc:spChg chg="mod">
          <ac:chgData name="Laure DUMONTE - Graie" userId="c589991a-8cd0-4869-91ec-b2bcb736e0f3" providerId="ADAL" clId="{4E166E76-44C6-4EE6-9C10-3A878DD0F020}" dt="2026-04-02T12:52:44.315" v="34" actId="20577"/>
          <ac:spMkLst>
            <pc:docMk/>
            <pc:sldMasterMk cId="1248131661" sldId="2147483658"/>
            <ac:spMk id="2" creationId="{2871C0D1-E925-C859-9687-945D9FCBC74A}"/>
          </ac:spMkLst>
        </pc:spChg>
        <pc:spChg chg="del">
          <ac:chgData name="Laure DUMONTE - Graie" userId="c589991a-8cd0-4869-91ec-b2bcb736e0f3" providerId="ADAL" clId="{4E166E76-44C6-4EE6-9C10-3A878DD0F020}" dt="2026-04-02T12:52:00.859" v="26" actId="478"/>
          <ac:spMkLst>
            <pc:docMk/>
            <pc:sldMasterMk cId="1248131661" sldId="2147483658"/>
            <ac:spMk id="3" creationId="{2807885B-BAD9-0AE2-0913-119DAA9086C9}"/>
          </ac:spMkLst>
        </pc:spChg>
        <pc:spChg chg="del">
          <ac:chgData name="Laure DUMONTE - Graie" userId="c589991a-8cd0-4869-91ec-b2bcb736e0f3" providerId="ADAL" clId="{4E166E76-44C6-4EE6-9C10-3A878DD0F020}" dt="2026-04-02T12:52:08.024" v="28" actId="478"/>
          <ac:spMkLst>
            <pc:docMk/>
            <pc:sldMasterMk cId="1248131661" sldId="2147483658"/>
            <ac:spMk id="4" creationId="{BCF7D8CF-F358-DC2F-C7ED-54905B99B16A}"/>
          </ac:spMkLst>
        </pc:spChg>
        <pc:spChg chg="del">
          <ac:chgData name="Laure DUMONTE - Graie" userId="c589991a-8cd0-4869-91ec-b2bcb736e0f3" providerId="ADAL" clId="{4E166E76-44C6-4EE6-9C10-3A878DD0F020}" dt="2026-04-02T12:52:08.024" v="28" actId="478"/>
          <ac:spMkLst>
            <pc:docMk/>
            <pc:sldMasterMk cId="1248131661" sldId="2147483658"/>
            <ac:spMk id="5" creationId="{89E1B41E-C10F-82F8-537C-C7CBB19E1A02}"/>
          </ac:spMkLst>
        </pc:spChg>
        <pc:spChg chg="del">
          <ac:chgData name="Laure DUMONTE - Graie" userId="c589991a-8cd0-4869-91ec-b2bcb736e0f3" providerId="ADAL" clId="{4E166E76-44C6-4EE6-9C10-3A878DD0F020}" dt="2026-04-02T12:52:08.024" v="28" actId="478"/>
          <ac:spMkLst>
            <pc:docMk/>
            <pc:sldMasterMk cId="1248131661" sldId="2147483658"/>
            <ac:spMk id="6" creationId="{84786BEE-58E1-25DD-20F4-EDCC53DF0A21}"/>
          </ac:spMkLst>
        </pc:spChg>
        <pc:picChg chg="add mod ord">
          <ac:chgData name="Laure DUMONTE - Graie" userId="c589991a-8cd0-4869-91ec-b2bcb736e0f3" providerId="ADAL" clId="{4E166E76-44C6-4EE6-9C10-3A878DD0F020}" dt="2026-04-02T12:51:57.056" v="25" actId="167"/>
          <ac:picMkLst>
            <pc:docMk/>
            <pc:sldMasterMk cId="1248131661" sldId="2147483658"/>
            <ac:picMk id="15" creationId="{E31B57E3-0231-CFE3-EAD5-1DCD05F993CD}"/>
          </ac:picMkLst>
        </pc:pic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2541625318" sldId="2147483659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427787237" sldId="2147483660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2684227831" sldId="2147483661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3442427620" sldId="2147483662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101272339" sldId="2147483663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559185222" sldId="2147483664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78803301" sldId="2147483665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3776725720" sldId="2147483666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4138401974" sldId="2147483667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1280471147" sldId="2147483668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1:30.896" v="22" actId="6938"/>
          <pc:sldLayoutMkLst>
            <pc:docMk/>
            <pc:sldMasterMk cId="1248131661" sldId="2147483658"/>
            <pc:sldLayoutMk cId="2372783221" sldId="2147483669"/>
          </pc:sldLayoutMkLst>
        </pc:sldLayoutChg>
      </pc:sldMasterChg>
      <pc:sldMasterChg chg="new del mod addSldLayout">
        <pc:chgData name="Laure DUMONTE - Graie" userId="c589991a-8cd0-4869-91ec-b2bcb736e0f3" providerId="ADAL" clId="{4E166E76-44C6-4EE6-9C10-3A878DD0F020}" dt="2026-04-02T12:53:56.406" v="39" actId="2696"/>
        <pc:sldMasterMkLst>
          <pc:docMk/>
          <pc:sldMasterMk cId="1893455465" sldId="2147483659"/>
        </pc:sldMasterMkLst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2853882214" sldId="2147483660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3566026906" sldId="2147483661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949467251" sldId="2147483662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90659590" sldId="2147483663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2603799196" sldId="2147483664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3657935455" sldId="2147483665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2039016705" sldId="2147483666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2834153120" sldId="2147483667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763305763" sldId="2147483668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3203530276" sldId="2147483669"/>
          </pc:sldLayoutMkLst>
        </pc:sldLayoutChg>
        <pc:sldLayoutChg chg="new replId">
          <pc:chgData name="Laure DUMONTE - Graie" userId="c589991a-8cd0-4869-91ec-b2bcb736e0f3" providerId="ADAL" clId="{4E166E76-44C6-4EE6-9C10-3A878DD0F020}" dt="2026-04-02T12:53:53.397" v="38" actId="6938"/>
          <pc:sldLayoutMkLst>
            <pc:docMk/>
            <pc:sldMasterMk cId="1893455465" sldId="2147483659"/>
            <pc:sldLayoutMk cId="2172592985" sldId="2147483670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87121F-D982-49EB-A212-6A65CDFCC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101361"/>
            <a:ext cx="9144000" cy="2147155"/>
          </a:xfrm>
          <a:prstGeom prst="rect">
            <a:avLst/>
          </a:prstGeom>
        </p:spPr>
        <p:txBody>
          <a:bodyPr anchor="b"/>
          <a:lstStyle>
            <a:lvl1pPr algn="ctr">
              <a:defRPr sz="4800" b="1">
                <a:solidFill>
                  <a:srgbClr val="00708E"/>
                </a:solidFill>
                <a:latin typeface="+mn-lt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E28B1BB-DC41-4A0F-8BE1-B6CC9C87F2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0592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CF007F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CE94574-6257-4C79-BFC3-A5DA586CA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2590700-D4A5-41DD-A977-C69BBD0A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62A11D-36A1-4811-B1CD-618F8207B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531830E7-514E-D3EE-D051-5D95E24F67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82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972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8552055-8DB4-4DD2-B433-1E6207A6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1" y="353014"/>
            <a:ext cx="11481471" cy="104545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5F1C92C-F0EA-4BAD-9634-C4E17B228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672" y="2370667"/>
            <a:ext cx="11481472" cy="3806296"/>
          </a:xfrm>
        </p:spPr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7EB1DB9-BA95-4369-B58D-A5C18D5AF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1658C01-D39C-4911-B238-E1262C797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447079-EA9F-485B-AE5E-6C3452CC3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83372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180963-0A92-465B-8452-C3B8760B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ECD5CE4-C6C0-4AD0-B83F-94FC7F8905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CD0B78-F900-4946-9C1F-70220C2EF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C96236C-4ECF-4075-AA07-95AE92E23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EE2C9B-3142-47B9-87F4-A720EC802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3652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845FE43-3D11-44A4-8FDC-E0AFF636D3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2" y="365125"/>
            <a:ext cx="1148147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C8C1442-A44B-4F18-846B-9AFFEA11BA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99672" y="1825625"/>
            <a:ext cx="5620128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0E3AAED-B361-4E63-9813-20A13246B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08944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B1FD191-7536-4EE6-9F15-129573F83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C1CB7C0-6A60-4574-9C32-9BE20AEE6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D2B7E1C-0768-4252-85EB-6D7D18CF7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0228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B8093B-7604-4151-964C-FAB4E0A9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2" y="365125"/>
            <a:ext cx="11481472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15EA103-8C40-46C8-A155-23D3365FE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9672" y="1681163"/>
            <a:ext cx="559790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39EAEF5-3501-4399-B33F-7C1BC6865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99672" y="2505075"/>
            <a:ext cx="5597903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B745DD8-DBEF-4B45-89ED-0DD4620A63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7089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9B0E5EF-4327-4AB8-837F-C290845D23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708944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847045C-3FD3-4923-BCDC-7F68CC03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C4E40A8-1A18-408A-A3E1-4BE23250A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F5332546-9299-455C-B8A8-17217022F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972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DD147C1-91EF-48D8-B350-6E871DFFB1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2" y="365125"/>
            <a:ext cx="10954128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8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F470BB61-99A4-4E07-A323-A4B92F4954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6C07C871-C608-49F2-886C-BD108A49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EBE8A95-7BCC-40AF-9A35-3EA64E7A9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42315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651C56E4-AB40-4FED-B04A-1ED10EA3F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93B0564-22B0-48D2-8F94-C19D4A118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AA78F42-D986-4583-A14C-FDCB8820A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132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44B114E-C1AB-4B6B-BEA5-DB06E5912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4000" b="1" kern="1200" dirty="0">
                <a:solidFill>
                  <a:srgbClr val="00708E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2FA664B-3A2A-4417-93FC-FE2ED9449B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FACC7B0-00DE-486D-B4DE-537B58F5F6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097A6B-2CCD-4947-92F9-3A540ABA44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BD294D0-803B-4936-B860-F5827CDAD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8A4BCF9-3B17-424E-AEA8-AC3B81908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21595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AADB7CC-F2A6-40BB-8836-02411B6E08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9672" y="1577854"/>
            <a:ext cx="11481472" cy="45991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3FA6EEA-BFF6-4C4A-A72E-654D0A12C7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99672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A0806-D61A-432C-90E4-13AAE15A4CAF}" type="datetimeFigureOut">
              <a:rPr lang="fr-FR" smtClean="0"/>
              <a:t>02/04/2026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FC7B355-76DD-4F86-868E-3DB211307C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260A9BA-0D31-44AF-94C6-071BF7605FB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37944" y="635168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9D701-EE1E-4627-9458-C4F1D0C6A5FA}" type="slidenum">
              <a:rPr lang="fr-FR" smtClean="0"/>
              <a:t>‹N°›</a:t>
            </a:fld>
            <a:endParaRPr lang="fr-FR"/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E2041BA-5192-480A-8AE5-6523C380C81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766"/>
          <a:stretch/>
        </p:blipFill>
        <p:spPr>
          <a:xfrm>
            <a:off x="0" y="0"/>
            <a:ext cx="12192000" cy="119901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69C3B671-DE2D-1353-0C01-841D2A058B5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11" y="-14165"/>
            <a:ext cx="1552100" cy="1213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09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7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AE4A33-21F1-4633-80F0-49A21070A7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Titre FR</a:t>
            </a:r>
            <a:br>
              <a:rPr lang="fr-FR" dirty="0"/>
            </a:br>
            <a:r>
              <a:rPr lang="fr-FR" i="1" dirty="0" err="1">
                <a:solidFill>
                  <a:srgbClr val="00B6CF"/>
                </a:solidFill>
              </a:rPr>
              <a:t>Title</a:t>
            </a:r>
            <a:r>
              <a:rPr lang="fr-FR" i="1" dirty="0">
                <a:solidFill>
                  <a:srgbClr val="00B6CF"/>
                </a:solidFill>
              </a:rPr>
              <a:t> ENG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D0DF517-94CA-4679-9848-39315AE307A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/>
              <a:t>Authors/Auteurs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19955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6175A7-CA76-47E1-89A0-BEEE3664E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671" y="353014"/>
            <a:ext cx="9850115" cy="1045453"/>
          </a:xfrm>
        </p:spPr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326547D-C0BA-4935-A60B-05ADC5F33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408858"/>
      </p:ext>
    </p:extLst>
  </p:cSld>
  <p:clrMapOvr>
    <a:masterClrMapping/>
  </p:clrMapOvr>
</p:sld>
</file>

<file path=ppt/theme/theme1.xml><?xml version="1.0" encoding="utf-8"?>
<a:theme xmlns:a="http://schemas.openxmlformats.org/drawingml/2006/main" name="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51e59af-c345-4516-8904-314e9b251ad6" xsi:nil="true"/>
    <lcf76f155ced4ddcb4097134ff3c332f xmlns="d17ac1b6-3fb5-4b17-a073-724c0a731bc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60F44DFF40DC49B22F1290DAC27D35" ma:contentTypeVersion="14" ma:contentTypeDescription="Crée un document." ma:contentTypeScope="" ma:versionID="b714150a94f245cf088d735c50bb5e99">
  <xsd:schema xmlns:xsd="http://www.w3.org/2001/XMLSchema" xmlns:xs="http://www.w3.org/2001/XMLSchema" xmlns:p="http://schemas.microsoft.com/office/2006/metadata/properties" xmlns:ns2="d17ac1b6-3fb5-4b17-a073-724c0a731bcf" xmlns:ns3="551e59af-c345-4516-8904-314e9b251ad6" targetNamespace="http://schemas.microsoft.com/office/2006/metadata/properties" ma:root="true" ma:fieldsID="9fb79ba096522fd2949ff0bf04a825c1" ns2:_="" ns3:_="">
    <xsd:import namespace="d17ac1b6-3fb5-4b17-a073-724c0a731bcf"/>
    <xsd:import namespace="551e59af-c345-4516-8904-314e9b251a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7ac1b6-3fb5-4b17-a073-724c0a731b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Balises d’images" ma:readOnly="false" ma:fieldId="{5cf76f15-5ced-4ddc-b409-7134ff3c332f}" ma:taxonomyMulti="true" ma:sspId="f2dbb24c-ba1d-4294-9915-f711720db87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51e59af-c345-4516-8904-314e9b251ad6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446a4740-0f97-450b-92bd-08bc639275ae}" ma:internalName="TaxCatchAll" ma:showField="CatchAllData" ma:web="551e59af-c345-4516-8904-314e9b251a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44598C1-8D04-4BE7-9C54-B25CD9986D9F}">
  <ds:schemaRefs>
    <ds:schemaRef ds:uri="http://schemas.microsoft.com/office/2006/metadata/properties"/>
    <ds:schemaRef ds:uri="http://schemas.microsoft.com/office/infopath/2007/PartnerControls"/>
    <ds:schemaRef ds:uri="551e59af-c345-4516-8904-314e9b251ad6"/>
    <ds:schemaRef ds:uri="d17ac1b6-3fb5-4b17-a073-724c0a731bcf"/>
  </ds:schemaRefs>
</ds:datastoreItem>
</file>

<file path=customXml/itemProps2.xml><?xml version="1.0" encoding="utf-8"?>
<ds:datastoreItem xmlns:ds="http://schemas.openxmlformats.org/officeDocument/2006/customXml" ds:itemID="{1D35E7F1-36D2-4EC2-94DD-0288B5FFFE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9793560-D0E9-441C-B47D-854D937E003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17ac1b6-3fb5-4b17-a073-724c0a731bcf"/>
    <ds:schemaRef ds:uri="551e59af-c345-4516-8904-314e9b251a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8</Words>
  <Application>Microsoft Office PowerPoint</Application>
  <PresentationFormat>Grand écran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Slides</vt:lpstr>
      <vt:lpstr>Titre FR Title ENG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Laure DUMONTE - Graie</cp:lastModifiedBy>
  <cp:revision>4</cp:revision>
  <dcterms:created xsi:type="dcterms:W3CDTF">2023-02-01T16:36:34Z</dcterms:created>
  <dcterms:modified xsi:type="dcterms:W3CDTF">2026-04-02T12:58:00Z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0x010100EF60F44DFF40DC49B22F1290DAC27D35</vt:lpwstr>
  </property>
  <property fmtid="{D5CDD505-2E9C-101B-9397-08002B2CF9AE}" pid="3" name="Order">
    <vt:r8>17513000</vt:r8>
  </property>
  <property fmtid="{D5CDD505-2E9C-101B-9397-08002B2CF9AE}" pid="4" name="MediaServiceImageTags">
    <vt:lpwstr/>
  </property>
</Properties>
</file>